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1207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06B"/>
    <a:srgbClr val="1A4BA9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86" y="414"/>
      </p:cViewPr>
      <p:guideLst>
        <p:guide orient="horz" pos="9800"/>
        <p:guide pos="120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96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696688" y="355600"/>
            <a:ext cx="42497830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711203" y="25146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711203" y="3276600"/>
            <a:ext cx="10276113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96690" y="85344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96690" y="9334500"/>
            <a:ext cx="10276113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696690" y="137795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96690" y="14579600"/>
            <a:ext cx="10276113" cy="42418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1480803" y="25146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2918403" y="14478000"/>
            <a:ext cx="10276113" cy="4343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3" y="25146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2918403" y="3276600"/>
            <a:ext cx="10276113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2918403" y="137160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11480803" y="3276600"/>
            <a:ext cx="10276113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1219205" y="533400"/>
            <a:ext cx="3135087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39711090" y="533400"/>
            <a:ext cx="3135087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12293600" y="93726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2293600" y="143256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22148803" y="25146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22148803" y="3276600"/>
            <a:ext cx="10276113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23063200" y="143256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23063200" y="93726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23063200" y="45720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47" name="Picture 46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3800" y="18906744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8" name="Picture Placeholder 37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40" name="Chart Placeholder 39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41" name="Text Placeholder 40"/>
          <p:cNvSpPr>
            <a:spLocks noGrp="1"/>
          </p:cNvSpPr>
          <p:nvPr>
            <p:ph type="body" sz="quarter" idx="2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" name="Chart Placeholder 42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44" name="Chart Placeholder 43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45" name="Chart Placeholder 44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29</cp:revision>
  <dcterms:created xsi:type="dcterms:W3CDTF">2013-01-28T22:40:39Z</dcterms:created>
  <dcterms:modified xsi:type="dcterms:W3CDTF">2018-06-16T02:15:00Z</dcterms:modified>
</cp:coreProperties>
</file>