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329184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905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06B"/>
    <a:srgbClr val="1A4BA9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798" y="96"/>
      </p:cViewPr>
      <p:guideLst>
        <p:guide orient="horz" pos="9800"/>
        <p:guide pos="90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72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522516" y="355600"/>
            <a:ext cx="31873372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533401" y="25146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1" y="3276600"/>
            <a:ext cx="7707085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522516" y="85344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22516" y="9334500"/>
            <a:ext cx="7707085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522516" y="137795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522516" y="14579600"/>
            <a:ext cx="7707085" cy="42418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8610601" y="25146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24688801" y="14478000"/>
            <a:ext cx="7707085" cy="4343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24688801" y="25146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24688801" y="3276600"/>
            <a:ext cx="7707085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24688801" y="137160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8610601" y="3276600"/>
            <a:ext cx="7707085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914403" y="533400"/>
            <a:ext cx="2351315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29783316" y="533400"/>
            <a:ext cx="2351315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9220200" y="93726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9220200" y="143256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6611601" y="2514600"/>
            <a:ext cx="7707085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6611601" y="3276600"/>
            <a:ext cx="7707085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17297400" y="143256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17297400" y="93726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17297400" y="4572000"/>
            <a:ext cx="6521378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3400" y="18906744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Text Placeholder 32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8" name="Picture Placeholder 37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40" name="Chart Placeholder 39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41" name="Text Placeholder 40"/>
          <p:cNvSpPr>
            <a:spLocks noGrp="1"/>
          </p:cNvSpPr>
          <p:nvPr>
            <p:ph type="body" sz="quarter" idx="2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3" name="Chart Placeholder 42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44" name="Chart Placeholder 43"/>
          <p:cNvSpPr>
            <a:spLocks noGrp="1"/>
          </p:cNvSpPr>
          <p:nvPr>
            <p:ph type="chart" sz="quarter" idx="29"/>
          </p:nvPr>
        </p:nvSpPr>
        <p:spPr/>
      </p:sp>
      <p:sp>
        <p:nvSpPr>
          <p:cNvPr id="45" name="Chart Placeholder 44"/>
          <p:cNvSpPr>
            <a:spLocks noGrp="1"/>
          </p:cNvSpPr>
          <p:nvPr>
            <p:ph type="chart" sz="quarter" idx="30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27</cp:revision>
  <dcterms:created xsi:type="dcterms:W3CDTF">2013-01-28T22:40:39Z</dcterms:created>
  <dcterms:modified xsi:type="dcterms:W3CDTF">2018-06-16T01:03:11Z</dcterms:modified>
</cp:coreProperties>
</file>