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7432000" cy="19202400"/>
  <p:notesSz cx="6858000" cy="9144000"/>
  <p:defaultTextStyle>
    <a:defPPr>
      <a:defRPr lang="en-US"/>
    </a:defPPr>
    <a:lvl1pPr marL="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7557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5114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526718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70229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87786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705343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229007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40458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75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BA9"/>
    <a:srgbClr val="09306B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1464" y="96"/>
      </p:cViewPr>
      <p:guideLst>
        <p:guide orient="horz" pos="9800"/>
        <p:guide pos="75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60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435429" y="355600"/>
            <a:ext cx="26561143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 anchor="ctr" anchorCtr="1"/>
          <a:lstStyle>
            <a:lvl1pPr>
              <a:defRPr sz="4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435429" y="24892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435429" y="3289300"/>
            <a:ext cx="8490858" cy="50673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 baseline="0"/>
            </a:lvl2pPr>
            <a:lvl3pPr marL="520191" indent="0">
              <a:buNone/>
              <a:defRPr sz="1800" baseline="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435429" y="85344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35429" y="9334500"/>
            <a:ext cx="8490858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35429" y="137795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35429" y="14579600"/>
            <a:ext cx="8490858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470571" y="24892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8505714" y="14579600"/>
            <a:ext cx="8490858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8505714" y="24892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8505714" y="3289300"/>
            <a:ext cx="8490858" cy="10312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8505714" y="137795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9470571" y="3289300"/>
            <a:ext cx="8490858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762001" y="533400"/>
            <a:ext cx="1959429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24819429" y="533400"/>
            <a:ext cx="1959429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10123716" y="9423400"/>
            <a:ext cx="7184571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10123716" y="14312900"/>
            <a:ext cx="7184571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9400" y="18906744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351144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1680" indent="-881680" algn="l" defTabSz="2351144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10305" indent="-734733" algn="l" defTabSz="2351144" rtl="0" eaLnBrk="1" latinLnBrk="0" hangingPunct="1">
        <a:spcBef>
          <a:spcPct val="20000"/>
        </a:spcBef>
        <a:buFont typeface="Arial" pitchFamily="34" charset="0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38932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504" indent="-587786" algn="l" defTabSz="2351144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290076" indent="-587786" algn="l" defTabSz="2351144" rtl="0" eaLnBrk="1" latinLnBrk="0" hangingPunct="1">
        <a:spcBef>
          <a:spcPct val="20000"/>
        </a:spcBef>
        <a:buFont typeface="Arial" pitchFamily="34" charset="0"/>
        <a:buChar char="»"/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465648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641220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8816794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9992366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7557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5114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26718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0229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7786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05343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229007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40458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/>
              <a:t>References</a:t>
            </a:r>
            <a:endParaRPr lang="en-US" dirty="0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" name="Picture Placeholder 36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8" name="Picture Placeholder 37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40" name="Chart Placeholder 39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19</cp:revision>
  <dcterms:created xsi:type="dcterms:W3CDTF">2013-01-28T22:40:39Z</dcterms:created>
  <dcterms:modified xsi:type="dcterms:W3CDTF">2018-06-16T01:02:19Z</dcterms:modified>
</cp:coreProperties>
</file>