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9202400" cy="19202400"/>
  <p:notesSz cx="6858000" cy="9144000"/>
  <p:defaultTextStyle>
    <a:defPPr>
      <a:defRPr lang="en-US"/>
    </a:defPPr>
    <a:lvl1pPr marL="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1pPr>
    <a:lvl2pPr marL="101887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2pPr>
    <a:lvl3pPr marL="2037740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3pPr>
    <a:lvl4pPr marL="305661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4pPr>
    <a:lvl5pPr marL="407548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5pPr>
    <a:lvl6pPr marL="509435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6pPr>
    <a:lvl7pPr marL="611322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7pPr>
    <a:lvl8pPr marL="7132091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8pPr>
    <a:lvl9pPr marL="8150962" algn="l" defTabSz="2037740" rtl="0" eaLnBrk="1" latinLnBrk="0" hangingPunct="1">
      <a:defRPr sz="4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52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BA9"/>
    <a:srgbClr val="09306B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2466" y="96"/>
      </p:cViewPr>
      <p:guideLst>
        <p:guide orient="horz" pos="9800"/>
        <p:guide pos="52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4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304800" y="355600"/>
            <a:ext cx="18592800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anchor="ctr" anchorCtr="1"/>
          <a:lstStyle>
            <a:lvl1pPr>
              <a:defRPr sz="36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4892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3289300"/>
            <a:ext cx="5943600" cy="50673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 baseline="0"/>
            </a:lvl2pPr>
            <a:lvl3pPr marL="450850" indent="0">
              <a:buNone/>
              <a:defRPr sz="1600" baseline="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85344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9334500"/>
            <a:ext cx="5943600" cy="42672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37795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14579600"/>
            <a:ext cx="5943600" cy="4267200"/>
          </a:xfrm>
          <a:prstGeom prst="rect">
            <a:avLst/>
          </a:prstGeom>
        </p:spPr>
        <p:txBody>
          <a:bodyPr vert="horz"/>
          <a:lstStyle>
            <a:lvl1pPr marL="0" marR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marL="0" marR="0" lvl="0" indent="0" algn="l" defTabSz="2037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6629400" y="24892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2954000" y="14579600"/>
            <a:ext cx="5943600" cy="42672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0" y="24892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2954000" y="3289300"/>
            <a:ext cx="5943600" cy="10312400"/>
          </a:xfrm>
          <a:prstGeom prst="rect">
            <a:avLst/>
          </a:prstGeom>
        </p:spPr>
        <p:txBody>
          <a:bodyPr vert="horz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2954000" y="13779500"/>
            <a:ext cx="5943600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6629400" y="3289300"/>
            <a:ext cx="5943600" cy="155575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aseline="0"/>
            </a:lvl1pPr>
            <a:lvl2pPr marL="231775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533400" y="533400"/>
            <a:ext cx="1371600" cy="16002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7373600" y="533400"/>
            <a:ext cx="1371600" cy="1600200"/>
          </a:xfrm>
          <a:prstGeom prst="rect">
            <a:avLst/>
          </a:prstGeom>
          <a:solidFill>
            <a:schemeClr val="bg1"/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7086600" y="9423400"/>
            <a:ext cx="5029200" cy="39116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7086600" y="14312900"/>
            <a:ext cx="5029200" cy="39116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/>
            </a:lvl1pPr>
          </a:lstStyle>
          <a:p>
            <a:endParaRPr lang="en-US" dirty="0"/>
          </a:p>
        </p:txBody>
      </p:sp>
      <p:pic>
        <p:nvPicPr>
          <p:cNvPr id="3" name="Picture 2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0" y="18897600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037740" rtl="0" eaLnBrk="1" latinLnBrk="0" hangingPunct="1">
        <a:spcBef>
          <a:spcPct val="0"/>
        </a:spcBef>
        <a:buNone/>
        <a:defRPr sz="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4153" indent="-764153" algn="l" defTabSz="2037740" rtl="0" eaLnBrk="1" latinLnBrk="0" hangingPunct="1">
        <a:spcBef>
          <a:spcPct val="20000"/>
        </a:spcBef>
        <a:buFont typeface="Arial" pitchFamily="34" charset="0"/>
        <a:buChar char="•"/>
        <a:defRPr sz="7100" kern="1200">
          <a:solidFill>
            <a:schemeClr val="tx1"/>
          </a:solidFill>
          <a:latin typeface="+mn-lt"/>
          <a:ea typeface="+mn-ea"/>
          <a:cs typeface="+mn-cs"/>
        </a:defRPr>
      </a:lvl1pPr>
      <a:lvl2pPr marL="1655664" indent="-636794" algn="l" defTabSz="2037740" rtl="0" eaLnBrk="1" latinLnBrk="0" hangingPunct="1">
        <a:spcBef>
          <a:spcPct val="20000"/>
        </a:spcBef>
        <a:buFont typeface="Arial" pitchFamily="34" charset="0"/>
        <a:buChar char="–"/>
        <a:defRPr sz="6200" kern="1200">
          <a:solidFill>
            <a:schemeClr val="tx1"/>
          </a:solidFill>
          <a:latin typeface="+mn-lt"/>
          <a:ea typeface="+mn-ea"/>
          <a:cs typeface="+mn-cs"/>
        </a:defRPr>
      </a:lvl2pPr>
      <a:lvl3pPr marL="254717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5300" kern="1200">
          <a:solidFill>
            <a:schemeClr val="tx1"/>
          </a:solidFill>
          <a:latin typeface="+mn-lt"/>
          <a:ea typeface="+mn-ea"/>
          <a:cs typeface="+mn-cs"/>
        </a:defRPr>
      </a:lvl3pPr>
      <a:lvl4pPr marL="3566046" indent="-509435" algn="l" defTabSz="2037740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4pPr>
      <a:lvl5pPr marL="4584916" indent="-509435" algn="l" defTabSz="2037740" rtl="0" eaLnBrk="1" latinLnBrk="0" hangingPunct="1">
        <a:spcBef>
          <a:spcPct val="20000"/>
        </a:spcBef>
        <a:buFont typeface="Arial" pitchFamily="34" charset="0"/>
        <a:buChar char="»"/>
        <a:defRPr sz="4500" kern="1200">
          <a:solidFill>
            <a:schemeClr val="tx1"/>
          </a:solidFill>
          <a:latin typeface="+mn-lt"/>
          <a:ea typeface="+mn-ea"/>
          <a:cs typeface="+mn-cs"/>
        </a:defRPr>
      </a:lvl5pPr>
      <a:lvl6pPr marL="560378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6pPr>
      <a:lvl7pPr marL="6622656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7pPr>
      <a:lvl8pPr marL="764152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8pPr>
      <a:lvl9pPr marL="8660397" indent="-509435" algn="l" defTabSz="203774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01887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2037740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61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07548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9435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611322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7132091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8150962" algn="l" defTabSz="2037740" rtl="0" eaLnBrk="1" latinLnBrk="0" hangingPunct="1"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19</cp:revision>
  <dcterms:created xsi:type="dcterms:W3CDTF">2013-01-28T22:40:39Z</dcterms:created>
  <dcterms:modified xsi:type="dcterms:W3CDTF">2018-06-16T01:00:18Z</dcterms:modified>
</cp:coreProperties>
</file>