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8" r:id="rId2"/>
  </p:sldIdLst>
  <p:sldSz cx="16459200" cy="19202400"/>
  <p:notesSz cx="6858000" cy="9144000"/>
  <p:defaultTextStyle>
    <a:defPPr>
      <a:defRPr lang="en-US"/>
    </a:defPPr>
    <a:lvl1pPr marL="0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1pPr>
    <a:lvl2pPr marL="873273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2pPr>
    <a:lvl3pPr marL="1746547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3pPr>
    <a:lvl4pPr marL="2619821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4pPr>
    <a:lvl5pPr marL="3493095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5pPr>
    <a:lvl6pPr marL="4366368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6pPr>
    <a:lvl7pPr marL="5239642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7pPr>
    <a:lvl8pPr marL="6112915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8pPr>
    <a:lvl9pPr marL="6986190" algn="l" defTabSz="1746547" rtl="0" eaLnBrk="1" latinLnBrk="0" hangingPunct="1">
      <a:defRPr sz="3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00">
          <p15:clr>
            <a:srgbClr val="A4A3A4"/>
          </p15:clr>
        </p15:guide>
        <p15:guide id="2" pos="45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306B"/>
    <a:srgbClr val="1A4BA9"/>
    <a:srgbClr val="01014B"/>
    <a:srgbClr val="C4172F"/>
    <a:srgbClr val="D832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2796" y="96"/>
      </p:cViewPr>
      <p:guideLst>
        <p:guide orient="horz" pos="9800"/>
        <p:guide pos="45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pPr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&quot; x 42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 hasCustomPrompt="1"/>
          </p:nvPr>
        </p:nvSpPr>
        <p:spPr>
          <a:xfrm>
            <a:off x="261257" y="355600"/>
            <a:ext cx="15936686" cy="19558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 anchor="ctr" anchorCtr="1"/>
          <a:lstStyle>
            <a:lvl1pPr>
              <a:defRPr sz="31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261257" y="2489200"/>
            <a:ext cx="5094514" cy="6223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Abstract or Introduction</a:t>
            </a:r>
            <a:endParaRPr lang="en-US" dirty="0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261257" y="3289300"/>
            <a:ext cx="5094514" cy="50673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 baseline="0"/>
            </a:lvl1pPr>
            <a:lvl2pPr marL="198654" indent="0">
              <a:buNone/>
              <a:defRPr sz="1400" baseline="0"/>
            </a:lvl2pPr>
            <a:lvl3pPr marL="386424" indent="0">
              <a:buNone/>
              <a:defRPr sz="1400" baseline="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25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261257" y="8534400"/>
            <a:ext cx="5094514" cy="6223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Objectives</a:t>
            </a:r>
            <a:endParaRPr lang="en-US" dirty="0"/>
          </a:p>
        </p:txBody>
      </p:sp>
      <p:sp>
        <p:nvSpPr>
          <p:cNvPr id="26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261257" y="9334500"/>
            <a:ext cx="5094514" cy="42672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marR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27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261257" y="13779500"/>
            <a:ext cx="5094514" cy="6223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Methods</a:t>
            </a:r>
            <a:endParaRPr lang="en-US" dirty="0"/>
          </a:p>
        </p:txBody>
      </p:sp>
      <p:sp>
        <p:nvSpPr>
          <p:cNvPr id="28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261257" y="14579600"/>
            <a:ext cx="5094514" cy="42672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marR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marL="0" marR="0" lvl="0" indent="0" algn="l" defTabSz="174654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29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5682343" y="2489200"/>
            <a:ext cx="5094514" cy="6223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Results</a:t>
            </a:r>
            <a:endParaRPr lang="en-US" dirty="0"/>
          </a:p>
        </p:txBody>
      </p:sp>
      <p:sp>
        <p:nvSpPr>
          <p:cNvPr id="30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11103429" y="14579600"/>
            <a:ext cx="5094514" cy="4267200"/>
          </a:xfrm>
          <a:prstGeom prst="rect">
            <a:avLst/>
          </a:prstGeom>
        </p:spPr>
        <p:txBody>
          <a:bodyPr vert="horz" lIns="78373" tIns="39187" rIns="78373" bIns="39187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11103429" y="2489200"/>
            <a:ext cx="5094514" cy="6223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Conclusion</a:t>
            </a:r>
            <a:endParaRPr lang="en-US" dirty="0"/>
          </a:p>
        </p:txBody>
      </p:sp>
      <p:sp>
        <p:nvSpPr>
          <p:cNvPr id="32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11103429" y="3289300"/>
            <a:ext cx="5094514" cy="10312400"/>
          </a:xfrm>
          <a:prstGeom prst="rect">
            <a:avLst/>
          </a:prstGeom>
        </p:spPr>
        <p:txBody>
          <a:bodyPr vert="horz" lIns="78373" tIns="39187" rIns="78373" bIns="39187"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3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11103429" y="13779500"/>
            <a:ext cx="5094514" cy="6223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78373" tIns="39187" rIns="78373" bIns="39187"/>
          <a:lstStyle>
            <a:lvl1pPr marL="0" indent="0">
              <a:buNone/>
              <a:defRPr sz="21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100" dirty="0"/>
              <a:t>References</a:t>
            </a:r>
            <a:endParaRPr lang="en-US" dirty="0"/>
          </a:p>
        </p:txBody>
      </p:sp>
      <p:sp>
        <p:nvSpPr>
          <p:cNvPr id="34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5682343" y="3289300"/>
            <a:ext cx="5094514" cy="155575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 baseline="0"/>
            </a:lvl1pPr>
            <a:lvl2pPr marL="198654" indent="0">
              <a:buNone/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457201" y="533400"/>
            <a:ext cx="1175657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78373" tIns="39187" rIns="78373" bIns="39187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7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14891658" y="533400"/>
            <a:ext cx="1175657" cy="1600200"/>
          </a:xfrm>
          <a:prstGeom prst="rect">
            <a:avLst/>
          </a:prstGeom>
          <a:solidFill>
            <a:schemeClr val="bg1"/>
          </a:solidFill>
        </p:spPr>
        <p:txBody>
          <a:bodyPr vert="horz" lIns="78373" tIns="39187" rIns="78373" bIns="39187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39" name="Chart Placeholder 38"/>
          <p:cNvSpPr>
            <a:spLocks noGrp="1"/>
          </p:cNvSpPr>
          <p:nvPr>
            <p:ph type="chart" sz="quarter" idx="24"/>
          </p:nvPr>
        </p:nvSpPr>
        <p:spPr>
          <a:xfrm>
            <a:off x="6074230" y="9423400"/>
            <a:ext cx="4310743" cy="39116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4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6074230" y="14312900"/>
            <a:ext cx="4310743" cy="3911600"/>
          </a:xfrm>
          <a:prstGeom prst="rect">
            <a:avLst/>
          </a:prstGeom>
        </p:spPr>
        <p:txBody>
          <a:bodyPr vert="horz" lIns="78373" tIns="39187" rIns="78373" bIns="39187"/>
          <a:lstStyle>
            <a:lvl1pPr marL="0" indent="0">
              <a:buNone/>
              <a:defRPr sz="1400"/>
            </a:lvl1pPr>
          </a:lstStyle>
          <a:p>
            <a:endParaRPr lang="en-US" dirty="0"/>
          </a:p>
        </p:txBody>
      </p:sp>
      <p:pic>
        <p:nvPicPr>
          <p:cNvPr id="2" name="Picture 1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9000" y="18897600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746547" rtl="0" eaLnBrk="1" latinLnBrk="0" hangingPunct="1">
        <a:spcBef>
          <a:spcPct val="0"/>
        </a:spcBef>
        <a:buNone/>
        <a:defRPr sz="8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54956" indent="-654956" algn="l" defTabSz="1746547" rtl="0" eaLnBrk="1" latinLnBrk="0" hangingPunct="1">
        <a:spcBef>
          <a:spcPct val="20000"/>
        </a:spcBef>
        <a:buFont typeface="Arial" pitchFamily="34" charset="0"/>
        <a:buChar char="•"/>
        <a:defRPr sz="6100" kern="1200">
          <a:solidFill>
            <a:schemeClr val="tx1"/>
          </a:solidFill>
          <a:latin typeface="+mn-lt"/>
          <a:ea typeface="+mn-ea"/>
          <a:cs typeface="+mn-cs"/>
        </a:defRPr>
      </a:lvl1pPr>
      <a:lvl2pPr marL="1419070" indent="-545796" algn="l" defTabSz="1746547" rtl="0" eaLnBrk="1" latinLnBrk="0" hangingPunct="1">
        <a:spcBef>
          <a:spcPct val="20000"/>
        </a:spcBef>
        <a:buFont typeface="Arial" pitchFamily="34" charset="0"/>
        <a:buChar char="–"/>
        <a:defRPr sz="5300" kern="1200">
          <a:solidFill>
            <a:schemeClr val="tx1"/>
          </a:solidFill>
          <a:latin typeface="+mn-lt"/>
          <a:ea typeface="+mn-ea"/>
          <a:cs typeface="+mn-cs"/>
        </a:defRPr>
      </a:lvl2pPr>
      <a:lvl3pPr marL="2183185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3pPr>
      <a:lvl4pPr marL="3056458" indent="-436637" algn="l" defTabSz="1746547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4pPr>
      <a:lvl5pPr marL="3929732" indent="-436637" algn="l" defTabSz="1746547" rtl="0" eaLnBrk="1" latinLnBrk="0" hangingPunct="1">
        <a:spcBef>
          <a:spcPct val="20000"/>
        </a:spcBef>
        <a:buFont typeface="Arial" pitchFamily="34" charset="0"/>
        <a:buChar char="»"/>
        <a:defRPr sz="3900" kern="1200">
          <a:solidFill>
            <a:schemeClr val="tx1"/>
          </a:solidFill>
          <a:latin typeface="+mn-lt"/>
          <a:ea typeface="+mn-ea"/>
          <a:cs typeface="+mn-cs"/>
        </a:defRPr>
      </a:lvl5pPr>
      <a:lvl6pPr marL="4803005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6pPr>
      <a:lvl7pPr marL="5676278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7pPr>
      <a:lvl8pPr marL="6549553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8pPr>
      <a:lvl9pPr marL="7422826" indent="-436637" algn="l" defTabSz="1746547" rtl="0" eaLnBrk="1" latinLnBrk="0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73273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746547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619821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4pPr>
      <a:lvl5pPr marL="3493095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5pPr>
      <a:lvl6pPr marL="4366368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6pPr>
      <a:lvl7pPr marL="5239642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7pPr>
      <a:lvl8pPr marL="6112915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8pPr>
      <a:lvl9pPr marL="6986190" algn="l" defTabSz="1746547" rtl="0" eaLnBrk="1" latinLnBrk="0" hangingPunct="1">
        <a:defRPr sz="3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4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18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2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33" name="Picture Placeholder 32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34" name="Chart Placeholder 33"/>
          <p:cNvSpPr>
            <a:spLocks noGrp="1"/>
          </p:cNvSpPr>
          <p:nvPr>
            <p:ph type="chart" sz="quarter" idx="24"/>
          </p:nvPr>
        </p:nvSpPr>
        <p:spPr/>
      </p:sp>
      <p:sp>
        <p:nvSpPr>
          <p:cNvPr id="35" name="Chart Placeholder 34"/>
          <p:cNvSpPr>
            <a:spLocks noGrp="1"/>
          </p:cNvSpPr>
          <p:nvPr>
            <p:ph type="chart" sz="quarter" idx="25"/>
          </p:nvPr>
        </p:nvSpPr>
        <p:spPr/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6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25</cp:revision>
  <dcterms:created xsi:type="dcterms:W3CDTF">2013-01-28T22:40:39Z</dcterms:created>
  <dcterms:modified xsi:type="dcterms:W3CDTF">2018-06-16T00:59:00Z</dcterms:modified>
</cp:coreProperties>
</file>