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29184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90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50" y="108"/>
      </p:cViewPr>
      <p:guideLst>
        <p:guide orient="horz" pos="8400"/>
        <p:guide pos="90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7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522516" y="304800"/>
            <a:ext cx="31873372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2808514"/>
            <a:ext cx="7707085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2517" y="7315200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22517" y="8001000"/>
            <a:ext cx="7707085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2517" y="11811000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522517" y="12496801"/>
            <a:ext cx="7707085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6106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4688802" y="12409714"/>
            <a:ext cx="7707085" cy="37229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46888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4688802" y="2808514"/>
            <a:ext cx="7707085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4688802" y="117565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610602" y="2808514"/>
            <a:ext cx="7707085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914404" y="457200"/>
            <a:ext cx="2351315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9783318" y="457200"/>
            <a:ext cx="2351315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9220200" y="80336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9220200" y="12279086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6611602" y="2155371"/>
            <a:ext cx="7707085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6611602" y="2808514"/>
            <a:ext cx="7707085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7297400" y="12279086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7297400" y="80336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7297400" y="3918857"/>
            <a:ext cx="6521378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4" name="Picture 3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00" y="16198587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31</cp:revision>
  <dcterms:created xsi:type="dcterms:W3CDTF">2013-01-28T22:40:39Z</dcterms:created>
  <dcterms:modified xsi:type="dcterms:W3CDTF">2018-06-16T00:55:27Z</dcterms:modified>
</cp:coreProperties>
</file>