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9" r:id="rId2"/>
  </p:sldIdLst>
  <p:sldSz cx="43891200" cy="19202400"/>
  <p:notesSz cx="6858000" cy="9144000"/>
  <p:defaultTextStyle>
    <a:defPPr>
      <a:defRPr lang="en-US"/>
    </a:defPPr>
    <a:lvl1pPr marL="0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75572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51144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526718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702290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877862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7053434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229007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404580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800">
          <p15:clr>
            <a:srgbClr val="A4A3A4"/>
          </p15:clr>
        </p15:guide>
        <p15:guide id="2" pos="1207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172F"/>
    <a:srgbClr val="0101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4" d="100"/>
          <a:sy n="34" d="100"/>
        </p:scale>
        <p:origin x="186" y="414"/>
      </p:cViewPr>
      <p:guideLst>
        <p:guide orient="horz" pos="9800"/>
        <p:guide pos="1207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7B708-2555-834C-97B8-35CDF758D659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14C12-B17B-E54E-8510-11A7CCA69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55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&quot; x 96&quot; 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 hasCustomPrompt="1"/>
          </p:nvPr>
        </p:nvSpPr>
        <p:spPr>
          <a:xfrm>
            <a:off x="696688" y="355600"/>
            <a:ext cx="42497830" cy="19558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 anchor="ctr" anchorCtr="1"/>
          <a:lstStyle>
            <a:lvl1pPr>
              <a:defRPr sz="42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Poster Presentation Title</a:t>
            </a:r>
            <a:br>
              <a:rPr lang="en-US" dirty="0"/>
            </a:b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Author Name(s)</a:t>
            </a:r>
            <a:b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Affiliated Institutions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 hasCustomPrompt="1"/>
          </p:nvPr>
        </p:nvSpPr>
        <p:spPr>
          <a:xfrm>
            <a:off x="711203" y="2514600"/>
            <a:ext cx="10276113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Abstract or Introduction</a:t>
            </a:r>
            <a:endParaRPr lang="en-US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711203" y="3276600"/>
            <a:ext cx="10276113" cy="50673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 baseline="0"/>
            </a:lvl1pPr>
            <a:lvl2pPr marL="267422" indent="0">
              <a:buNone/>
              <a:defRPr sz="1800" baseline="0"/>
            </a:lvl2pPr>
            <a:lvl3pPr marL="520191" indent="0">
              <a:buNone/>
              <a:defRPr sz="1800" baseline="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Any element of this template (colors, fonts, layouts, etc.) can be edited to suit your needs. To change the color of a title bar: right click the text box, select format shape, edit the “Fill” and “Line” your desired specifications.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96690" y="8534400"/>
            <a:ext cx="10276113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Objectives</a:t>
            </a:r>
            <a:endParaRPr lang="en-US" dirty="0"/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696690" y="9334500"/>
            <a:ext cx="10276113" cy="42672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marR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marR="0" lvl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To change the color of a title bar: right click the text box, select format shape, edit the “Fill” and “Line” your desired specifications.</a:t>
            </a:r>
          </a:p>
        </p:txBody>
      </p:sp>
      <p:sp>
        <p:nvSpPr>
          <p:cNvPr id="2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696690" y="13779500"/>
            <a:ext cx="10276113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Methods</a:t>
            </a:r>
            <a:endParaRPr lang="en-US" dirty="0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696690" y="14579600"/>
            <a:ext cx="10276113" cy="42418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marR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marR="0" lvl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Copy and paste title bars and text boxes to create additional sections.</a:t>
            </a:r>
          </a:p>
        </p:txBody>
      </p:sp>
      <p:sp>
        <p:nvSpPr>
          <p:cNvPr id="29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1480803" y="2514600"/>
            <a:ext cx="10276113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Results</a:t>
            </a:r>
            <a:endParaRPr lang="en-US" dirty="0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32918403" y="14478000"/>
            <a:ext cx="10276113" cy="4343400"/>
          </a:xfrm>
          <a:prstGeom prst="rect">
            <a:avLst/>
          </a:prstGeom>
        </p:spPr>
        <p:txBody>
          <a:bodyPr vert="horz" lIns="105503" tIns="52752" rIns="105503" bIns="52752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32918403" y="2514600"/>
            <a:ext cx="10276113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Conclusion</a:t>
            </a:r>
            <a:endParaRPr lang="en-US" dirty="0"/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32918403" y="3276600"/>
            <a:ext cx="10276113" cy="10312400"/>
          </a:xfrm>
          <a:prstGeom prst="rect">
            <a:avLst/>
          </a:prstGeom>
        </p:spPr>
        <p:txBody>
          <a:bodyPr vert="horz" lIns="105503" tIns="52752" rIns="105503" bIns="52752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3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32918403" y="13716000"/>
            <a:ext cx="10276113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References</a:t>
            </a:r>
            <a:endParaRPr lang="en-US" dirty="0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11480803" y="3276600"/>
            <a:ext cx="10276113" cy="155575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 baseline="0"/>
            </a:lvl1pPr>
            <a:lvl2pPr marL="267422" indent="0">
              <a:buNone/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Remember to save all charts, graphs, and tables as 300DPI images prior to inserting them into your posters. Doing so will ensure the best results when printing your posters.</a:t>
            </a:r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22" hasCustomPrompt="1"/>
          </p:nvPr>
        </p:nvSpPr>
        <p:spPr>
          <a:xfrm>
            <a:off x="1219205" y="533400"/>
            <a:ext cx="3135087" cy="1600200"/>
          </a:xfrm>
          <a:prstGeom prst="rect">
            <a:avLst/>
          </a:prstGeom>
          <a:solidFill>
            <a:schemeClr val="bg1"/>
          </a:solidFill>
        </p:spPr>
        <p:txBody>
          <a:bodyPr vert="horz" lIns="105503" tIns="52752" rIns="105503" bIns="52752"/>
          <a:lstStyle>
            <a:lvl1pPr marL="0" indent="0">
              <a:buNone/>
              <a:defRPr sz="14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7" name="Picture Placeholder 35"/>
          <p:cNvSpPr>
            <a:spLocks noGrp="1"/>
          </p:cNvSpPr>
          <p:nvPr>
            <p:ph type="pic" sz="quarter" idx="23" hasCustomPrompt="1"/>
          </p:nvPr>
        </p:nvSpPr>
        <p:spPr>
          <a:xfrm>
            <a:off x="39711090" y="533400"/>
            <a:ext cx="3135087" cy="1600200"/>
          </a:xfrm>
          <a:prstGeom prst="rect">
            <a:avLst/>
          </a:prstGeom>
          <a:solidFill>
            <a:schemeClr val="bg1"/>
          </a:solidFill>
        </p:spPr>
        <p:txBody>
          <a:bodyPr vert="horz" lIns="105503" tIns="52752" rIns="105503" bIns="52752"/>
          <a:lstStyle>
            <a:lvl1pPr marL="0" indent="0">
              <a:buNone/>
              <a:defRPr sz="14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9" name="Chart Placeholder 38"/>
          <p:cNvSpPr>
            <a:spLocks noGrp="1"/>
          </p:cNvSpPr>
          <p:nvPr>
            <p:ph type="chart" sz="quarter" idx="24"/>
          </p:nvPr>
        </p:nvSpPr>
        <p:spPr>
          <a:xfrm>
            <a:off x="12293600" y="9372600"/>
            <a:ext cx="8695170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0" name="Chart Placeholder 38"/>
          <p:cNvSpPr>
            <a:spLocks noGrp="1"/>
          </p:cNvSpPr>
          <p:nvPr>
            <p:ph type="chart" sz="quarter" idx="25"/>
          </p:nvPr>
        </p:nvSpPr>
        <p:spPr>
          <a:xfrm>
            <a:off x="12293600" y="14325600"/>
            <a:ext cx="8695170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2" name="Text Placeholder 21"/>
          <p:cNvSpPr>
            <a:spLocks noGrp="1"/>
          </p:cNvSpPr>
          <p:nvPr>
            <p:ph type="body" sz="quarter" idx="26" hasCustomPrompt="1"/>
          </p:nvPr>
        </p:nvSpPr>
        <p:spPr>
          <a:xfrm>
            <a:off x="22148803" y="2514600"/>
            <a:ext cx="10276113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Results</a:t>
            </a:r>
            <a:endParaRPr lang="en-US" dirty="0"/>
          </a:p>
        </p:txBody>
      </p:sp>
      <p:sp>
        <p:nvSpPr>
          <p:cNvPr id="43" name="Text Placeholder 23"/>
          <p:cNvSpPr>
            <a:spLocks noGrp="1"/>
          </p:cNvSpPr>
          <p:nvPr>
            <p:ph type="body" sz="quarter" idx="27"/>
          </p:nvPr>
        </p:nvSpPr>
        <p:spPr>
          <a:xfrm>
            <a:off x="22148803" y="3276600"/>
            <a:ext cx="10276113" cy="155575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 baseline="0"/>
            </a:lvl1pPr>
            <a:lvl2pPr marL="267422" indent="0">
              <a:buNone/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endParaRPr lang="en-US" dirty="0"/>
          </a:p>
        </p:txBody>
      </p:sp>
      <p:sp>
        <p:nvSpPr>
          <p:cNvPr id="44" name="Chart Placeholder 38"/>
          <p:cNvSpPr>
            <a:spLocks noGrp="1"/>
          </p:cNvSpPr>
          <p:nvPr>
            <p:ph type="chart" sz="quarter" idx="28"/>
          </p:nvPr>
        </p:nvSpPr>
        <p:spPr>
          <a:xfrm>
            <a:off x="23063200" y="14325600"/>
            <a:ext cx="8695170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5" name="Chart Placeholder 38"/>
          <p:cNvSpPr>
            <a:spLocks noGrp="1"/>
          </p:cNvSpPr>
          <p:nvPr>
            <p:ph type="chart" sz="quarter" idx="29"/>
          </p:nvPr>
        </p:nvSpPr>
        <p:spPr>
          <a:xfrm>
            <a:off x="23063200" y="9372600"/>
            <a:ext cx="8695170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6" name="Chart Placeholder 38"/>
          <p:cNvSpPr>
            <a:spLocks noGrp="1"/>
          </p:cNvSpPr>
          <p:nvPr>
            <p:ph type="chart" sz="quarter" idx="30"/>
          </p:nvPr>
        </p:nvSpPr>
        <p:spPr>
          <a:xfrm>
            <a:off x="23063200" y="4572000"/>
            <a:ext cx="8695170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pic>
        <p:nvPicPr>
          <p:cNvPr id="47" name="Picture 46" descr="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33800" y="18906744"/>
            <a:ext cx="1371600" cy="21945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2351144" rtl="0" eaLnBrk="1" latinLnBrk="0" hangingPunct="1">
        <a:spcBef>
          <a:spcPct val="0"/>
        </a:spcBef>
        <a:buNone/>
        <a:defRPr sz="11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81680" indent="-881680" algn="l" defTabSz="2351144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1910305" indent="-734733" algn="l" defTabSz="2351144" rtl="0" eaLnBrk="1" latinLnBrk="0" hangingPunct="1">
        <a:spcBef>
          <a:spcPct val="20000"/>
        </a:spcBef>
        <a:buFont typeface="Arial" pitchFamily="34" charset="0"/>
        <a:buChar char="–"/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2938932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6100" kern="1200">
          <a:solidFill>
            <a:schemeClr val="tx1"/>
          </a:solidFill>
          <a:latin typeface="+mn-lt"/>
          <a:ea typeface="+mn-ea"/>
          <a:cs typeface="+mn-cs"/>
        </a:defRPr>
      </a:lvl3pPr>
      <a:lvl4pPr marL="4114504" indent="-587786" algn="l" defTabSz="2351144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4pPr>
      <a:lvl5pPr marL="5290076" indent="-587786" algn="l" defTabSz="2351144" rtl="0" eaLnBrk="1" latinLnBrk="0" hangingPunct="1">
        <a:spcBef>
          <a:spcPct val="20000"/>
        </a:spcBef>
        <a:buFont typeface="Arial" pitchFamily="34" charset="0"/>
        <a:buChar char="»"/>
        <a:defRPr sz="5200" kern="1200">
          <a:solidFill>
            <a:schemeClr val="tx1"/>
          </a:solidFill>
          <a:latin typeface="+mn-lt"/>
          <a:ea typeface="+mn-ea"/>
          <a:cs typeface="+mn-cs"/>
        </a:defRPr>
      </a:lvl5pPr>
      <a:lvl6pPr marL="6465648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6pPr>
      <a:lvl7pPr marL="7641220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7pPr>
      <a:lvl8pPr marL="8816794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8pPr>
      <a:lvl9pPr marL="9992366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175572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2pPr>
      <a:lvl3pPr marL="2351144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3pPr>
      <a:lvl4pPr marL="3526718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4pPr>
      <a:lvl5pPr marL="4702290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5pPr>
      <a:lvl6pPr marL="5877862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6pPr>
      <a:lvl7pPr marL="7053434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7pPr>
      <a:lvl8pPr marL="8229007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8pPr>
      <a:lvl9pPr marL="9404580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/>
          <p:cNvSpPr>
            <a:spLocks noGrp="1"/>
          </p:cNvSpPr>
          <p:nvPr>
            <p:ph type="title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0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Abstract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2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4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6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" name="Text Placeholder 32"/>
          <p:cNvSpPr>
            <a:spLocks noGrp="1"/>
          </p:cNvSpPr>
          <p:nvPr>
            <p:ph type="body" sz="quarter" idx="18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0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7" name="Picture Placeholder 36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38" name="Picture Placeholder 37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39" name="Chart Placeholder 38"/>
          <p:cNvSpPr>
            <a:spLocks noGrp="1"/>
          </p:cNvSpPr>
          <p:nvPr>
            <p:ph type="chart" sz="quarter" idx="24"/>
          </p:nvPr>
        </p:nvSpPr>
        <p:spPr/>
      </p:sp>
      <p:sp>
        <p:nvSpPr>
          <p:cNvPr id="40" name="Chart Placeholder 39"/>
          <p:cNvSpPr>
            <a:spLocks noGrp="1"/>
          </p:cNvSpPr>
          <p:nvPr>
            <p:ph type="chart" sz="quarter" idx="25"/>
          </p:nvPr>
        </p:nvSpPr>
        <p:spPr/>
      </p:sp>
      <p:sp>
        <p:nvSpPr>
          <p:cNvPr id="41" name="Text Placeholder 40"/>
          <p:cNvSpPr>
            <a:spLocks noGrp="1"/>
          </p:cNvSpPr>
          <p:nvPr>
            <p:ph type="body" sz="quarter" idx="26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42" name="Text Placeholder 41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3" name="Chart Placeholder 42"/>
          <p:cNvSpPr>
            <a:spLocks noGrp="1"/>
          </p:cNvSpPr>
          <p:nvPr>
            <p:ph type="chart" sz="quarter" idx="28"/>
          </p:nvPr>
        </p:nvSpPr>
        <p:spPr/>
      </p:sp>
      <p:sp>
        <p:nvSpPr>
          <p:cNvPr id="44" name="Chart Placeholder 43"/>
          <p:cNvSpPr>
            <a:spLocks noGrp="1"/>
          </p:cNvSpPr>
          <p:nvPr>
            <p:ph type="chart" sz="quarter" idx="29"/>
          </p:nvPr>
        </p:nvSpPr>
        <p:spPr/>
      </p:sp>
      <p:sp>
        <p:nvSpPr>
          <p:cNvPr id="45" name="Chart Placeholder 44"/>
          <p:cNvSpPr>
            <a:spLocks noGrp="1"/>
          </p:cNvSpPr>
          <p:nvPr>
            <p:ph type="chart" sz="quarter" idx="30"/>
          </p:nvPr>
        </p:nvSpPr>
        <p:spPr/>
      </p:sp>
    </p:spTree>
    <p:extLst>
      <p:ext uri="{BB962C8B-B14F-4D97-AF65-F5344CB8AC3E}">
        <p14:creationId xmlns:p14="http://schemas.microsoft.com/office/powerpoint/2010/main" val="1892359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7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 Viens</dc:creator>
  <cp:lastModifiedBy>Gary Kapral</cp:lastModifiedBy>
  <cp:revision>28</cp:revision>
  <dcterms:created xsi:type="dcterms:W3CDTF">2013-01-28T22:40:39Z</dcterms:created>
  <dcterms:modified xsi:type="dcterms:W3CDTF">2018-06-16T00:36:53Z</dcterms:modified>
</cp:coreProperties>
</file>