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74320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75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744" y="96"/>
      </p:cViewPr>
      <p:guideLst>
        <p:guide orient="horz" pos="9800"/>
        <p:guide pos="75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60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435429" y="355600"/>
            <a:ext cx="26561143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35429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35429" y="3289300"/>
            <a:ext cx="8490858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29" y="85344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29" y="93345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29" y="137795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29" y="145796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470571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8505714" y="14579600"/>
            <a:ext cx="8490858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8505714" y="24892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8505714" y="3289300"/>
            <a:ext cx="8490858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8505714" y="13779500"/>
            <a:ext cx="8490858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9470571" y="3289300"/>
            <a:ext cx="8490858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1" y="533400"/>
            <a:ext cx="1959429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4819429" y="533400"/>
            <a:ext cx="1959429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0123716" y="9423400"/>
            <a:ext cx="7184571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0123716" y="14312900"/>
            <a:ext cx="7184571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4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19</cp:revision>
  <dcterms:created xsi:type="dcterms:W3CDTF">2013-01-28T22:40:39Z</dcterms:created>
  <dcterms:modified xsi:type="dcterms:W3CDTF">2018-06-16T00:34:42Z</dcterms:modified>
</cp:coreProperties>
</file>