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9202400" cy="19202400"/>
  <p:notesSz cx="6858000" cy="9144000"/>
  <p:defaultTextStyle>
    <a:defPPr>
      <a:defRPr lang="en-US"/>
    </a:defPPr>
    <a:lvl1pPr marL="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1pPr>
    <a:lvl2pPr marL="101887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2pPr>
    <a:lvl3pPr marL="203774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305661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4pPr>
    <a:lvl5pPr marL="407548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5pPr>
    <a:lvl6pPr marL="509435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6pPr>
    <a:lvl7pPr marL="611322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7pPr>
    <a:lvl8pPr marL="713209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8pPr>
    <a:lvl9pPr marL="8150962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5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E6E6E6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746" y="96"/>
      </p:cViewPr>
      <p:guideLst>
        <p:guide orient="horz" pos="9800"/>
        <p:guide pos="52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4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04800" y="355600"/>
            <a:ext cx="18592800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anchor="ctr" anchorCtr="1"/>
          <a:lstStyle>
            <a:lvl1pPr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3289300"/>
            <a:ext cx="5943600" cy="50673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 baseline="0"/>
            </a:lvl2pPr>
            <a:lvl3pPr marL="450850" indent="0">
              <a:buNone/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85344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9334500"/>
            <a:ext cx="5943600" cy="42672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37795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14579600"/>
            <a:ext cx="5943600" cy="42672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294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2954000" y="14579600"/>
            <a:ext cx="5943600" cy="42672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2954000" y="3289300"/>
            <a:ext cx="5943600" cy="103124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2954000" y="137795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6629400" y="3289300"/>
            <a:ext cx="5943600" cy="155575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533400" y="533400"/>
            <a:ext cx="1371600" cy="16002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7373600" y="533400"/>
            <a:ext cx="1371600" cy="16002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086600" y="9423400"/>
            <a:ext cx="5029200" cy="39116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086600" y="14312900"/>
            <a:ext cx="5029200" cy="39116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0" y="18897600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037740" rtl="0" eaLnBrk="1" latinLnBrk="0" hangingPunct="1">
        <a:spcBef>
          <a:spcPct val="0"/>
        </a:spcBef>
        <a:buNone/>
        <a:defRPr sz="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4153" indent="-764153" algn="l" defTabSz="2037740" rtl="0" eaLnBrk="1" latinLnBrk="0" hangingPunct="1">
        <a:spcBef>
          <a:spcPct val="20000"/>
        </a:spcBef>
        <a:buFont typeface="Arial" pitchFamily="34" charset="0"/>
        <a:buChar char="•"/>
        <a:defRPr sz="7100" kern="1200">
          <a:solidFill>
            <a:schemeClr val="tx1"/>
          </a:solidFill>
          <a:latin typeface="+mn-lt"/>
          <a:ea typeface="+mn-ea"/>
          <a:cs typeface="+mn-cs"/>
        </a:defRPr>
      </a:lvl1pPr>
      <a:lvl2pPr marL="1655664" indent="-636794" algn="l" defTabSz="2037740" rtl="0" eaLnBrk="1" latinLnBrk="0" hangingPunct="1">
        <a:spcBef>
          <a:spcPct val="20000"/>
        </a:spcBef>
        <a:buFont typeface="Arial" pitchFamily="34" charset="0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254717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3566046" indent="-509435" algn="l" defTabSz="2037740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84916" indent="-509435" algn="l" defTabSz="2037740" rtl="0" eaLnBrk="1" latinLnBrk="0" hangingPunct="1">
        <a:spcBef>
          <a:spcPct val="20000"/>
        </a:spcBef>
        <a:buFont typeface="Arial" pitchFamily="34" charset="0"/>
        <a:buChar char="»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60378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62265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64152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66039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7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774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61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07548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9435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611322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713209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8150962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18</cp:revision>
  <dcterms:created xsi:type="dcterms:W3CDTF">2013-01-28T22:40:39Z</dcterms:created>
  <dcterms:modified xsi:type="dcterms:W3CDTF">2018-06-15T19:57:25Z</dcterms:modified>
</cp:coreProperties>
</file>