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38404800" cy="16459200"/>
  <p:notesSz cx="6858000" cy="9144000"/>
  <p:defaultTextStyle>
    <a:defPPr>
      <a:defRPr lang="en-US"/>
    </a:defPPr>
    <a:lvl1pPr marL="0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899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798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698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9597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94974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9396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92964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9195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105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72F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132" y="432"/>
      </p:cViewPr>
      <p:guideLst>
        <p:guide orient="horz" pos="8400"/>
        <p:guide pos="105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84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15621000" y="2819400"/>
            <a:ext cx="7315200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35" name="Title 19"/>
          <p:cNvSpPr>
            <a:spLocks noGrp="1"/>
          </p:cNvSpPr>
          <p:nvPr>
            <p:ph type="title" hasCustomPrompt="1"/>
          </p:nvPr>
        </p:nvSpPr>
        <p:spPr>
          <a:xfrm>
            <a:off x="435430" y="304800"/>
            <a:ext cx="37588370" cy="1676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 anchor="ctr" anchorCtr="1"/>
          <a:lstStyle>
            <a:lvl1pPr>
              <a:defRPr sz="3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38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1336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Abstract or Introduction</a:t>
            </a:r>
            <a:endParaRPr lang="en-US" dirty="0"/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2819400"/>
            <a:ext cx="7315200" cy="43434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 baseline="0"/>
            </a:lvl2pPr>
            <a:lvl3pPr marL="438053" indent="0">
              <a:buNone/>
              <a:defRPr sz="1500" baseline="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47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435429" y="73152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Objectives</a:t>
            </a:r>
            <a:endParaRPr lang="en-US" dirty="0"/>
          </a:p>
        </p:txBody>
      </p:sp>
      <p:sp>
        <p:nvSpPr>
          <p:cNvPr id="48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35429" y="8001000"/>
            <a:ext cx="7315200" cy="36576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49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35429" y="118110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Methods</a:t>
            </a:r>
            <a:endParaRPr lang="en-US" dirty="0"/>
          </a:p>
        </p:txBody>
      </p:sp>
      <p:sp>
        <p:nvSpPr>
          <p:cNvPr id="50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35429" y="12496800"/>
            <a:ext cx="7315200" cy="3635829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51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01000" y="21336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52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30708600" y="12496800"/>
            <a:ext cx="7315200" cy="3646714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3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30708600" y="21336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Conclusion</a:t>
            </a:r>
            <a:endParaRPr lang="en-US" dirty="0"/>
          </a:p>
        </p:txBody>
      </p:sp>
      <p:sp>
        <p:nvSpPr>
          <p:cNvPr id="54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30708600" y="2819400"/>
            <a:ext cx="7315200" cy="8839200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5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0708600" y="118110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References</a:t>
            </a:r>
            <a:endParaRPr lang="en-US" dirty="0"/>
          </a:p>
        </p:txBody>
      </p:sp>
      <p:sp>
        <p:nvSpPr>
          <p:cNvPr id="56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2819400"/>
            <a:ext cx="7315200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57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762003" y="457200"/>
            <a:ext cx="195942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58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35814000" y="457200"/>
            <a:ext cx="195942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6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16306800" y="5562600"/>
            <a:ext cx="5943600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61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15621000" y="21336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pic>
        <p:nvPicPr>
          <p:cNvPr id="66" name="Picture 65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8400" y="16218218"/>
            <a:ext cx="1371600" cy="219456"/>
          </a:xfrm>
          <a:prstGeom prst="rect">
            <a:avLst/>
          </a:prstGeom>
        </p:spPr>
      </p:pic>
      <p:sp>
        <p:nvSpPr>
          <p:cNvPr id="67" name="Text Placeholder 21"/>
          <p:cNvSpPr>
            <a:spLocks noGrp="1"/>
          </p:cNvSpPr>
          <p:nvPr>
            <p:ph type="body" sz="quarter" idx="31" hasCustomPrompt="1"/>
          </p:nvPr>
        </p:nvSpPr>
        <p:spPr>
          <a:xfrm>
            <a:off x="23164800" y="21336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68" name="Text Placeholder 23"/>
          <p:cNvSpPr>
            <a:spLocks noGrp="1"/>
          </p:cNvSpPr>
          <p:nvPr>
            <p:ph type="body" sz="quarter" idx="32"/>
          </p:nvPr>
        </p:nvSpPr>
        <p:spPr>
          <a:xfrm>
            <a:off x="23164800" y="2819400"/>
            <a:ext cx="7315200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72" name="Chart Placeholder 38"/>
          <p:cNvSpPr>
            <a:spLocks noGrp="1"/>
          </p:cNvSpPr>
          <p:nvPr>
            <p:ph type="chart" sz="quarter" idx="33"/>
          </p:nvPr>
        </p:nvSpPr>
        <p:spPr>
          <a:xfrm>
            <a:off x="16306800" y="11887200"/>
            <a:ext cx="5943600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3" name="Chart Placeholder 38"/>
          <p:cNvSpPr>
            <a:spLocks noGrp="1"/>
          </p:cNvSpPr>
          <p:nvPr>
            <p:ph type="chart" sz="quarter" idx="34"/>
          </p:nvPr>
        </p:nvSpPr>
        <p:spPr>
          <a:xfrm>
            <a:off x="23850600" y="5562600"/>
            <a:ext cx="5943600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4" name="Chart Placeholder 38"/>
          <p:cNvSpPr>
            <a:spLocks noGrp="1"/>
          </p:cNvSpPr>
          <p:nvPr>
            <p:ph type="chart" sz="quarter" idx="35"/>
          </p:nvPr>
        </p:nvSpPr>
        <p:spPr>
          <a:xfrm>
            <a:off x="23850600" y="11887200"/>
            <a:ext cx="5943600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5" name="Chart Placeholder 38"/>
          <p:cNvSpPr>
            <a:spLocks noGrp="1"/>
          </p:cNvSpPr>
          <p:nvPr>
            <p:ph type="chart" sz="quarter" idx="36"/>
          </p:nvPr>
        </p:nvSpPr>
        <p:spPr>
          <a:xfrm>
            <a:off x="8686800" y="5562600"/>
            <a:ext cx="5943600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6" name="Chart Placeholder 38"/>
          <p:cNvSpPr>
            <a:spLocks noGrp="1"/>
          </p:cNvSpPr>
          <p:nvPr>
            <p:ph type="chart" sz="quarter" idx="37"/>
          </p:nvPr>
        </p:nvSpPr>
        <p:spPr>
          <a:xfrm>
            <a:off x="8686800" y="11887200"/>
            <a:ext cx="5943600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979898" rtl="0" eaLnBrk="1" latinLnBrk="0" hangingPunct="1">
        <a:spcBef>
          <a:spcPct val="0"/>
        </a:spcBef>
        <a:buNone/>
        <a:defRPr sz="9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42463" indent="-742463" algn="l" defTabSz="1979898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608668" indent="-618719" algn="l" defTabSz="1979898" rtl="0" eaLnBrk="1" latinLnBrk="0" hangingPunct="1">
        <a:spcBef>
          <a:spcPct val="20000"/>
        </a:spcBef>
        <a:buFont typeface="Arial" pitchFamily="34" charset="0"/>
        <a:buChar char="–"/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2474875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3pPr>
      <a:lvl4pPr marL="3464824" indent="-494975" algn="l" defTabSz="1979898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454773" indent="-494975" algn="l" defTabSz="1979898" rtl="0" eaLnBrk="1" latinLnBrk="0" hangingPunct="1">
        <a:spcBef>
          <a:spcPct val="20000"/>
        </a:spcBef>
        <a:buFont typeface="Arial" pitchFamily="34" charset="0"/>
        <a:buChar char="»"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4447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64346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74246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84145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899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9798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9698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597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94974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9396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92964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9195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6" name="Picture Placeholder 1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7" name="Chart Placeholder 16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18" name="Text Placeholder 1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Chart Placeholder 21"/>
          <p:cNvSpPr>
            <a:spLocks noGrp="1"/>
          </p:cNvSpPr>
          <p:nvPr>
            <p:ph type="chart" sz="quarter" idx="33"/>
          </p:nvPr>
        </p:nvSpPr>
        <p:spPr/>
      </p:sp>
      <p:sp>
        <p:nvSpPr>
          <p:cNvPr id="23" name="Chart Placeholder 22"/>
          <p:cNvSpPr>
            <a:spLocks noGrp="1"/>
          </p:cNvSpPr>
          <p:nvPr>
            <p:ph type="chart" sz="quarter" idx="34"/>
          </p:nvPr>
        </p:nvSpPr>
        <p:spPr/>
      </p:sp>
      <p:sp>
        <p:nvSpPr>
          <p:cNvPr id="46" name="Chart Placeholder 45"/>
          <p:cNvSpPr>
            <a:spLocks noGrp="1"/>
          </p:cNvSpPr>
          <p:nvPr>
            <p:ph type="chart" sz="quarter" idx="35"/>
          </p:nvPr>
        </p:nvSpPr>
        <p:spPr/>
      </p:sp>
      <p:sp>
        <p:nvSpPr>
          <p:cNvPr id="47" name="Chart Placeholder 46"/>
          <p:cNvSpPr>
            <a:spLocks noGrp="1"/>
          </p:cNvSpPr>
          <p:nvPr>
            <p:ph type="chart" sz="quarter" idx="36"/>
          </p:nvPr>
        </p:nvSpPr>
        <p:spPr/>
      </p:sp>
      <p:sp>
        <p:nvSpPr>
          <p:cNvPr id="48" name="Chart Placeholder 47"/>
          <p:cNvSpPr>
            <a:spLocks noGrp="1"/>
          </p:cNvSpPr>
          <p:nvPr>
            <p:ph type="chart" sz="quarter" idx="37"/>
          </p:nvPr>
        </p:nvSpPr>
        <p:spPr/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8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30</cp:revision>
  <dcterms:created xsi:type="dcterms:W3CDTF">2013-01-28T22:40:39Z</dcterms:created>
  <dcterms:modified xsi:type="dcterms:W3CDTF">2018-06-15T19:30:56Z</dcterms:modified>
</cp:coreProperties>
</file>