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9202400" cy="16459200"/>
  <p:notesSz cx="6858000" cy="9144000"/>
  <p:defaultTextStyle>
    <a:defPPr>
      <a:defRPr lang="en-US"/>
    </a:defPPr>
    <a:lvl1pPr marL="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1pPr>
    <a:lvl2pPr marL="101887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2pPr>
    <a:lvl3pPr marL="203774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3pPr>
    <a:lvl4pPr marL="305661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4pPr>
    <a:lvl5pPr marL="407548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5pPr>
    <a:lvl6pPr marL="509435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6pPr>
    <a:lvl7pPr marL="611322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7pPr>
    <a:lvl8pPr marL="713209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8pPr>
    <a:lvl9pPr marL="8150962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52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2022" y="54"/>
      </p:cViewPr>
      <p:guideLst>
        <p:guide orient="horz" pos="8400"/>
        <p:guide pos="52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3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8592800" cy="1676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anchor="ctr" anchorCtr="1"/>
          <a:lstStyle>
            <a:lvl1pPr>
              <a:defRPr sz="3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1336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2819400"/>
            <a:ext cx="5943600" cy="43434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 baseline="0"/>
            </a:lvl2pPr>
            <a:lvl3pPr marL="450850" indent="0">
              <a:buNone/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73152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8001000"/>
            <a:ext cx="5943600" cy="36576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18110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12496800"/>
            <a:ext cx="5943600" cy="36576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29400" y="21336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2954000" y="12496800"/>
            <a:ext cx="5943600" cy="36576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0" y="21336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2954000" y="2819400"/>
            <a:ext cx="5943600" cy="88392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2954000" y="11811000"/>
            <a:ext cx="5943600" cy="5334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6629400" y="2819400"/>
            <a:ext cx="5943600" cy="13335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533400" y="457200"/>
            <a:ext cx="1371600" cy="1371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7373600" y="457200"/>
            <a:ext cx="1371600" cy="13716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7086600" y="8077200"/>
            <a:ext cx="5029200" cy="3352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7086600" y="12268200"/>
            <a:ext cx="5029200" cy="3352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pic>
        <p:nvPicPr>
          <p:cNvPr id="4" name="Picture 3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0" y="16201437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037740" rtl="0" eaLnBrk="1" latinLnBrk="0" hangingPunct="1">
        <a:spcBef>
          <a:spcPct val="0"/>
        </a:spcBef>
        <a:buNone/>
        <a:defRPr sz="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4153" indent="-764153" algn="l" defTabSz="2037740" rtl="0" eaLnBrk="1" latinLnBrk="0" hangingPunct="1">
        <a:spcBef>
          <a:spcPct val="20000"/>
        </a:spcBef>
        <a:buFont typeface="Arial" pitchFamily="34" charset="0"/>
        <a:buChar char="•"/>
        <a:defRPr sz="7100" kern="1200">
          <a:solidFill>
            <a:schemeClr val="tx1"/>
          </a:solidFill>
          <a:latin typeface="+mn-lt"/>
          <a:ea typeface="+mn-ea"/>
          <a:cs typeface="+mn-cs"/>
        </a:defRPr>
      </a:lvl1pPr>
      <a:lvl2pPr marL="1655664" indent="-636794" algn="l" defTabSz="2037740" rtl="0" eaLnBrk="1" latinLnBrk="0" hangingPunct="1">
        <a:spcBef>
          <a:spcPct val="20000"/>
        </a:spcBef>
        <a:buFont typeface="Arial" pitchFamily="34" charset="0"/>
        <a:buChar char="–"/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254717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3pPr>
      <a:lvl4pPr marL="3566046" indent="-509435" algn="l" defTabSz="2037740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84916" indent="-509435" algn="l" defTabSz="2037740" rtl="0" eaLnBrk="1" latinLnBrk="0" hangingPunct="1">
        <a:spcBef>
          <a:spcPct val="20000"/>
        </a:spcBef>
        <a:buFont typeface="Arial" pitchFamily="34" charset="0"/>
        <a:buChar char="»"/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60378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62265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764152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866039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87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03774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61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07548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9435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611322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713209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8150962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>
          <a:solidFill>
            <a:srgbClr val="C0000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22</cp:revision>
  <dcterms:created xsi:type="dcterms:W3CDTF">2013-01-28T22:40:39Z</dcterms:created>
  <dcterms:modified xsi:type="dcterms:W3CDTF">2018-06-15T19:27:33Z</dcterms:modified>
</cp:coreProperties>
</file>